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Изображение 14" descr="E Z near 1_clean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21050" y="906145"/>
            <a:ext cx="3298825" cy="2513330"/>
          </a:xfrm>
          <a:prstGeom prst="rect">
            <a:avLst/>
          </a:prstGeom>
        </p:spPr>
      </p:pic>
      <p:pic>
        <p:nvPicPr>
          <p:cNvPr id="2" name="Изображение 1" descr="E morphotype_clean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" y="906145"/>
            <a:ext cx="3260725" cy="2509520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62230" y="4445"/>
            <a:ext cx="29635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Разные варианты </a:t>
            </a:r>
            <a:endParaRPr lang="ru-RU" altLang="en-US"/>
          </a:p>
          <a:p>
            <a:r>
              <a:rPr lang="ru-RU" altLang="en-US"/>
              <a:t>Е-морфотипов</a:t>
            </a:r>
            <a:endParaRPr lang="ru-RU" altLang="en-US"/>
          </a:p>
        </p:txBody>
      </p:sp>
      <p:sp>
        <p:nvSpPr>
          <p:cNvPr id="8" name="Стрелка вверх 7"/>
          <p:cNvSpPr/>
          <p:nvPr/>
        </p:nvSpPr>
        <p:spPr>
          <a:xfrm>
            <a:off x="2924175" y="1304925"/>
            <a:ext cx="260350" cy="304800"/>
          </a:xfrm>
          <a:prstGeom prst="upArrow">
            <a:avLst/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2" name="Стрелка вверх 11"/>
          <p:cNvSpPr/>
          <p:nvPr/>
        </p:nvSpPr>
        <p:spPr>
          <a:xfrm>
            <a:off x="5227955" y="2209165"/>
            <a:ext cx="260350" cy="304800"/>
          </a:xfrm>
          <a:prstGeom prst="upArrow">
            <a:avLst/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3" name="Стрелка вверх 12"/>
          <p:cNvSpPr/>
          <p:nvPr/>
        </p:nvSpPr>
        <p:spPr>
          <a:xfrm>
            <a:off x="5633085" y="2142490"/>
            <a:ext cx="260350" cy="304800"/>
          </a:xfrm>
          <a:prstGeom prst="upArrow">
            <a:avLst/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4" name="Стрелка вверх 13"/>
          <p:cNvSpPr/>
          <p:nvPr/>
        </p:nvSpPr>
        <p:spPr>
          <a:xfrm>
            <a:off x="5943600" y="2038985"/>
            <a:ext cx="260350" cy="304800"/>
          </a:xfrm>
          <a:prstGeom prst="upArrow">
            <a:avLst/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pic>
        <p:nvPicPr>
          <p:cNvPr id="16" name="Изображение 15" descr="T with thin stripe_clean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2955" y="4046220"/>
            <a:ext cx="3312160" cy="2536190"/>
          </a:xfrm>
          <a:prstGeom prst="rect">
            <a:avLst/>
          </a:prstGeom>
        </p:spPr>
      </p:pic>
      <p:pic>
        <p:nvPicPr>
          <p:cNvPr id="17" name="Изображение 16" descr="T etalon_cleane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0" y="4046220"/>
            <a:ext cx="3260725" cy="2522855"/>
          </a:xfrm>
          <a:prstGeom prst="rect">
            <a:avLst/>
          </a:prstGeom>
        </p:spPr>
      </p:pic>
      <p:sp>
        <p:nvSpPr>
          <p:cNvPr id="18" name="Текстовое поле 17"/>
          <p:cNvSpPr txBox="1"/>
          <p:nvPr/>
        </p:nvSpPr>
        <p:spPr>
          <a:xfrm>
            <a:off x="62230" y="3401060"/>
            <a:ext cx="63601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ru-RU" altLang="en-US"/>
              <a:t>Разные варианты </a:t>
            </a:r>
            <a:endParaRPr lang="ru-RU" altLang="en-US"/>
          </a:p>
          <a:p>
            <a:pPr algn="l"/>
            <a:r>
              <a:rPr lang="ru-RU" altLang="en-US"/>
              <a:t>Т-морфотипов</a:t>
            </a:r>
            <a:endParaRPr lang="ru-RU" altLang="en-US"/>
          </a:p>
        </p:txBody>
      </p:sp>
      <p:sp>
        <p:nvSpPr>
          <p:cNvPr id="19" name="Стрелка вверх 18"/>
          <p:cNvSpPr/>
          <p:nvPr/>
        </p:nvSpPr>
        <p:spPr>
          <a:xfrm>
            <a:off x="655955" y="5491480"/>
            <a:ext cx="260350" cy="304800"/>
          </a:xfrm>
          <a:prstGeom prst="upArrow">
            <a:avLst/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0" name="Стрелка вверх 19"/>
          <p:cNvSpPr/>
          <p:nvPr/>
        </p:nvSpPr>
        <p:spPr>
          <a:xfrm>
            <a:off x="4268470" y="5424170"/>
            <a:ext cx="260350" cy="304800"/>
          </a:xfrm>
          <a:prstGeom prst="upArrow">
            <a:avLst/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1" name="Стрелка вверх 20"/>
          <p:cNvSpPr/>
          <p:nvPr/>
        </p:nvSpPr>
        <p:spPr>
          <a:xfrm>
            <a:off x="1710690" y="5512435"/>
            <a:ext cx="260350" cy="304800"/>
          </a:xfrm>
          <a:prstGeom prst="upArrow">
            <a:avLst/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2" name="Стрелка вверх 21"/>
          <p:cNvSpPr/>
          <p:nvPr/>
        </p:nvSpPr>
        <p:spPr>
          <a:xfrm>
            <a:off x="2703830" y="5779135"/>
            <a:ext cx="260350" cy="304800"/>
          </a:xfrm>
          <a:prstGeom prst="upArrow">
            <a:avLst/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4" name="Стрелка вверх 23"/>
          <p:cNvSpPr/>
          <p:nvPr/>
        </p:nvSpPr>
        <p:spPr>
          <a:xfrm>
            <a:off x="5784215" y="5491480"/>
            <a:ext cx="260350" cy="304800"/>
          </a:xfrm>
          <a:prstGeom prst="upArrow">
            <a:avLst/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5" name="Стрелка вверх 24"/>
          <p:cNvSpPr/>
          <p:nvPr/>
        </p:nvSpPr>
        <p:spPr>
          <a:xfrm>
            <a:off x="4789170" y="5424170"/>
            <a:ext cx="260350" cy="304800"/>
          </a:xfrm>
          <a:prstGeom prst="upArrow">
            <a:avLst/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6" name="Стрелка вверх 25"/>
          <p:cNvSpPr/>
          <p:nvPr/>
        </p:nvSpPr>
        <p:spPr>
          <a:xfrm>
            <a:off x="5221605" y="5424170"/>
            <a:ext cx="260350" cy="304800"/>
          </a:xfrm>
          <a:prstGeom prst="upArrow">
            <a:avLst/>
          </a:prstGeom>
          <a:gradFill>
            <a:gsLst>
              <a:gs pos="0">
                <a:srgbClr val="FBFB11"/>
              </a:gs>
              <a:gs pos="100000">
                <a:srgbClr val="838309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</Words>
  <Application>WPS Presentation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1" baseType="lpstr">
      <vt:lpstr>Arial</vt:lpstr>
      <vt:lpstr>SimSun</vt:lpstr>
      <vt:lpstr>Wingdings</vt:lpstr>
      <vt:lpstr>Calibri</vt:lpstr>
      <vt:lpstr>Microsoft YaHei</vt:lpstr>
      <vt:lpstr/>
      <vt:lpstr>Arial Unicode MS</vt:lpstr>
      <vt:lpstr>Calibri Light</vt:lpstr>
      <vt:lpstr>Segoe Print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polyd</cp:lastModifiedBy>
  <cp:revision>3</cp:revision>
  <dcterms:created xsi:type="dcterms:W3CDTF">2019-09-23T13:26:00Z</dcterms:created>
  <dcterms:modified xsi:type="dcterms:W3CDTF">2020-06-07T15:29:50Z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1049-11.2.0.9396</vt:lpwstr>
  </property>
</Properties>
</file>

<file path=docProps/thumbnail.jpeg>
</file>